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52" r:id="rId1"/>
  </p:sldMasterIdLst>
  <p:sldIdLst>
    <p:sldId id="256" r:id="rId2"/>
  </p:sldIdLst>
  <p:sldSz cx="6858000" cy="9144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Estilo medio 4 - Énfasis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16D9F66E-5EB9-4882-86FB-DCBF35E3C3E4}" styleName="Estilo medio 4 - Énfasis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24" d="100"/>
          <a:sy n="124" d="100"/>
        </p:scale>
        <p:origin x="-624" y="1260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13 Título"/>
          <p:cNvSpPr>
            <a:spLocks noGrp="1"/>
          </p:cNvSpPr>
          <p:nvPr>
            <p:ph type="ctrTitle"/>
          </p:nvPr>
        </p:nvSpPr>
        <p:spPr>
          <a:xfrm>
            <a:off x="1074420" y="479864"/>
            <a:ext cx="5554980" cy="1962912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22" name="21 Subtítulo"/>
          <p:cNvSpPr>
            <a:spLocks noGrp="1"/>
          </p:cNvSpPr>
          <p:nvPr>
            <p:ph type="subTitle" idx="1"/>
          </p:nvPr>
        </p:nvSpPr>
        <p:spPr>
          <a:xfrm>
            <a:off x="1074420" y="2466752"/>
            <a:ext cx="5554980" cy="23368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FB22241-BAE3-42C4-821E-89C14A9A6A1C}" type="datetimeFigureOut">
              <a:rPr lang="es-ES" smtClean="0"/>
              <a:t>22/02/2024</a:t>
            </a:fld>
            <a:endParaRPr lang="es-ES"/>
          </a:p>
        </p:txBody>
      </p:sp>
      <p:sp>
        <p:nvSpPr>
          <p:cNvPr id="20" name="19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10" name="9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F428CB-3594-487D-A265-70FC964F30C7}" type="slidenum">
              <a:rPr lang="es-ES" smtClean="0"/>
              <a:t>‹Nº›</a:t>
            </a:fld>
            <a:endParaRPr lang="es-ES"/>
          </a:p>
        </p:txBody>
      </p:sp>
      <p:sp>
        <p:nvSpPr>
          <p:cNvPr id="8" name="7 Elipse"/>
          <p:cNvSpPr/>
          <p:nvPr/>
        </p:nvSpPr>
        <p:spPr>
          <a:xfrm>
            <a:off x="691075" y="1885069"/>
            <a:ext cx="157734" cy="280416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Elipse"/>
          <p:cNvSpPr/>
          <p:nvPr/>
        </p:nvSpPr>
        <p:spPr>
          <a:xfrm>
            <a:off x="867882" y="1793355"/>
            <a:ext cx="48006" cy="85344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FB22241-BAE3-42C4-821E-89C14A9A6A1C}" type="datetimeFigureOut">
              <a:rPr lang="es-ES" smtClean="0"/>
              <a:t>22/02/2024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F428CB-3594-487D-A265-70FC964F30C7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5143500" y="366186"/>
            <a:ext cx="1371600" cy="7802033"/>
          </a:xfrm>
        </p:spPr>
        <p:txBody>
          <a:bodyPr vert="eaVert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857250" y="366188"/>
            <a:ext cx="4171950" cy="7802033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FB22241-BAE3-42C4-821E-89C14A9A6A1C}" type="datetimeFigureOut">
              <a:rPr lang="es-ES" smtClean="0"/>
              <a:t>22/02/2024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F428CB-3594-487D-A265-70FC964F30C7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FB22241-BAE3-42C4-821E-89C14A9A6A1C}" type="datetimeFigureOut">
              <a:rPr lang="es-ES" smtClean="0"/>
              <a:t>22/02/2024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F428CB-3594-487D-A265-70FC964F30C7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/>
          <p:nvPr/>
        </p:nvSpPr>
        <p:spPr>
          <a:xfrm>
            <a:off x="1712168" y="-72"/>
            <a:ext cx="5143500" cy="9144072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933794" y="3467100"/>
            <a:ext cx="4800600" cy="3048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933794" y="1422400"/>
            <a:ext cx="4800600" cy="2012949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FB22241-BAE3-42C4-821E-89C14A9A6A1C}" type="datetimeFigureOut">
              <a:rPr lang="es-ES" smtClean="0"/>
              <a:t>22/02/2024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F428CB-3594-487D-A265-70FC964F30C7}" type="slidenum">
              <a:rPr lang="es-ES" smtClean="0"/>
              <a:t>‹Nº›</a:t>
            </a:fld>
            <a:endParaRPr lang="es-ES"/>
          </a:p>
        </p:txBody>
      </p:sp>
      <p:sp>
        <p:nvSpPr>
          <p:cNvPr id="10" name="9 Rectángulo"/>
          <p:cNvSpPr/>
          <p:nvPr/>
        </p:nvSpPr>
        <p:spPr bwMode="invGray">
          <a:xfrm>
            <a:off x="1714500" y="0"/>
            <a:ext cx="57150" cy="9144072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Elipse"/>
          <p:cNvSpPr/>
          <p:nvPr/>
        </p:nvSpPr>
        <p:spPr>
          <a:xfrm>
            <a:off x="1629241" y="3752875"/>
            <a:ext cx="157734" cy="280416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Elipse"/>
          <p:cNvSpPr/>
          <p:nvPr/>
        </p:nvSpPr>
        <p:spPr>
          <a:xfrm>
            <a:off x="1806048" y="3661160"/>
            <a:ext cx="48006" cy="85344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076706" y="365760"/>
            <a:ext cx="5623560" cy="1524000"/>
          </a:xfrm>
        </p:spPr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1076706" y="2032000"/>
            <a:ext cx="2743200" cy="621792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3957066" y="2032000"/>
            <a:ext cx="2743200" cy="621792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FB22241-BAE3-42C4-821E-89C14A9A6A1C}" type="datetimeFigureOut">
              <a:rPr lang="es-ES" smtClean="0"/>
              <a:t>22/02/2024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F428CB-3594-487D-A265-70FC964F30C7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42900" y="6880448"/>
            <a:ext cx="6172200" cy="1524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42900" y="437704"/>
            <a:ext cx="3017520" cy="85344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3497580" y="437704"/>
            <a:ext cx="3017520" cy="85344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342900" y="1292448"/>
            <a:ext cx="3017520" cy="54864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3497580" y="1292448"/>
            <a:ext cx="3017520" cy="54864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FB22241-BAE3-42C4-821E-89C14A9A6A1C}" type="datetimeFigureOut">
              <a:rPr lang="es-ES" smtClean="0"/>
              <a:t>22/02/2024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F428CB-3594-487D-A265-70FC964F30C7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076706" y="365760"/>
            <a:ext cx="5623560" cy="1524000"/>
          </a:xfrm>
        </p:spPr>
        <p:txBody>
          <a:bodyPr anchor="ctr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FB22241-BAE3-42C4-821E-89C14A9A6A1C}" type="datetimeFigureOut">
              <a:rPr lang="es-ES" smtClean="0"/>
              <a:t>22/02/2024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F428CB-3594-487D-A265-70FC964F30C7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Rectángulo"/>
          <p:cNvSpPr/>
          <p:nvPr/>
        </p:nvSpPr>
        <p:spPr>
          <a:xfrm>
            <a:off x="761238" y="0"/>
            <a:ext cx="6096762" cy="9144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FB22241-BAE3-42C4-821E-89C14A9A6A1C}" type="datetimeFigureOut">
              <a:rPr lang="es-ES" smtClean="0"/>
              <a:t>22/02/2024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F428CB-3594-487D-A265-70FC964F30C7}" type="slidenum">
              <a:rPr lang="es-ES" smtClean="0"/>
              <a:t>‹Nº›</a:t>
            </a:fld>
            <a:endParaRPr lang="es-ES"/>
          </a:p>
        </p:txBody>
      </p:sp>
      <p:sp>
        <p:nvSpPr>
          <p:cNvPr id="6" name="5 Rectángulo"/>
          <p:cNvSpPr/>
          <p:nvPr/>
        </p:nvSpPr>
        <p:spPr bwMode="invGray">
          <a:xfrm>
            <a:off x="761238" y="-72"/>
            <a:ext cx="54864" cy="9144072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42900" y="289037"/>
            <a:ext cx="2857500" cy="154940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342900" y="1875952"/>
            <a:ext cx="2857500" cy="931333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342900" y="2844801"/>
            <a:ext cx="6115050" cy="532341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FB22241-BAE3-42C4-821E-89C14A9A6A1C}" type="datetimeFigureOut">
              <a:rPr lang="es-ES" smtClean="0"/>
              <a:t>22/02/2024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F428CB-3594-487D-A265-70FC964F30C7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415172" y="1422400"/>
            <a:ext cx="2057400" cy="26416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FB22241-BAE3-42C4-821E-89C14A9A6A1C}" type="datetimeFigureOut">
              <a:rPr lang="es-ES" smtClean="0"/>
              <a:t>22/02/2024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F428CB-3594-487D-A265-70FC964F30C7}" type="slidenum">
              <a:rPr lang="es-ES" smtClean="0"/>
              <a:t>‹Nº›</a:t>
            </a:fld>
            <a:endParaRPr lang="es-ES"/>
          </a:p>
        </p:txBody>
      </p:sp>
      <p:sp>
        <p:nvSpPr>
          <p:cNvPr id="8" name="7 Rectángulo"/>
          <p:cNvSpPr/>
          <p:nvPr/>
        </p:nvSpPr>
        <p:spPr>
          <a:xfrm>
            <a:off x="571500" y="1422400"/>
            <a:ext cx="3429000" cy="6096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628650" y="1524005"/>
            <a:ext cx="3314700" cy="468604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9" name="8 Proceso"/>
          <p:cNvSpPr/>
          <p:nvPr/>
        </p:nvSpPr>
        <p:spPr>
          <a:xfrm rot="19468671">
            <a:off x="297544" y="1272455"/>
            <a:ext cx="514350" cy="272413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9 Proceso"/>
          <p:cNvSpPr/>
          <p:nvPr/>
        </p:nvSpPr>
        <p:spPr>
          <a:xfrm rot="2103354" flipH="1">
            <a:off x="3752750" y="1249048"/>
            <a:ext cx="486918" cy="272413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28650" y="6400800"/>
            <a:ext cx="3314700" cy="1016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Circular"/>
          <p:cNvSpPr/>
          <p:nvPr/>
        </p:nvSpPr>
        <p:spPr>
          <a:xfrm>
            <a:off x="-611945" y="-1087896"/>
            <a:ext cx="1229165" cy="2185183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Elipse"/>
          <p:cNvSpPr/>
          <p:nvPr/>
        </p:nvSpPr>
        <p:spPr>
          <a:xfrm>
            <a:off x="126613" y="28137"/>
            <a:ext cx="1276643" cy="2269588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Anillo"/>
          <p:cNvSpPr/>
          <p:nvPr/>
        </p:nvSpPr>
        <p:spPr>
          <a:xfrm rot="2315675">
            <a:off x="137161" y="1406770"/>
            <a:ext cx="844288" cy="1470165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11 Rectángulo"/>
          <p:cNvSpPr/>
          <p:nvPr/>
        </p:nvSpPr>
        <p:spPr>
          <a:xfrm>
            <a:off x="759655" y="-72"/>
            <a:ext cx="6098345" cy="9144072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4 Marcador de título"/>
          <p:cNvSpPr>
            <a:spLocks noGrp="1"/>
          </p:cNvSpPr>
          <p:nvPr>
            <p:ph type="title"/>
          </p:nvPr>
        </p:nvSpPr>
        <p:spPr>
          <a:xfrm>
            <a:off x="1076706" y="366184"/>
            <a:ext cx="5623560" cy="1524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Marcador de texto"/>
          <p:cNvSpPr>
            <a:spLocks noGrp="1"/>
          </p:cNvSpPr>
          <p:nvPr>
            <p:ph type="body" idx="1"/>
          </p:nvPr>
        </p:nvSpPr>
        <p:spPr>
          <a:xfrm>
            <a:off x="1076706" y="1930400"/>
            <a:ext cx="5623560" cy="64008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24" name="23 Marcador de fecha"/>
          <p:cNvSpPr>
            <a:spLocks noGrp="1"/>
          </p:cNvSpPr>
          <p:nvPr>
            <p:ph type="dt" sz="half" idx="2"/>
          </p:nvPr>
        </p:nvSpPr>
        <p:spPr>
          <a:xfrm>
            <a:off x="2686050" y="8407400"/>
            <a:ext cx="1600200" cy="63500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1FB22241-BAE3-42C4-821E-89C14A9A6A1C}" type="datetimeFigureOut">
              <a:rPr lang="es-ES" smtClean="0"/>
              <a:t>22/02/2024</a:t>
            </a:fld>
            <a:endParaRPr lang="es-ES"/>
          </a:p>
        </p:txBody>
      </p:sp>
      <p:sp>
        <p:nvSpPr>
          <p:cNvPr id="10" name="9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286250" y="8407400"/>
            <a:ext cx="2171700" cy="63500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s-ES"/>
          </a:p>
        </p:txBody>
      </p:sp>
      <p:sp>
        <p:nvSpPr>
          <p:cNvPr id="22" name="21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460236" y="8407400"/>
            <a:ext cx="342900" cy="63500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D5F428CB-3594-487D-A265-70FC964F30C7}" type="slidenum">
              <a:rPr lang="es-ES" smtClean="0"/>
              <a:t>‹Nº›</a:t>
            </a:fld>
            <a:endParaRPr lang="es-ES"/>
          </a:p>
        </p:txBody>
      </p:sp>
      <p:sp>
        <p:nvSpPr>
          <p:cNvPr id="15" name="14 Rectángulo"/>
          <p:cNvSpPr/>
          <p:nvPr/>
        </p:nvSpPr>
        <p:spPr bwMode="invGray">
          <a:xfrm>
            <a:off x="761238" y="-72"/>
            <a:ext cx="54864" cy="9144072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53" r:id="rId1"/>
    <p:sldLayoutId id="2147483854" r:id="rId2"/>
    <p:sldLayoutId id="2147483855" r:id="rId3"/>
    <p:sldLayoutId id="2147483856" r:id="rId4"/>
    <p:sldLayoutId id="2147483857" r:id="rId5"/>
    <p:sldLayoutId id="2147483858" r:id="rId6"/>
    <p:sldLayoutId id="2147483859" r:id="rId7"/>
    <p:sldLayoutId id="2147483860" r:id="rId8"/>
    <p:sldLayoutId id="2147483861" r:id="rId9"/>
    <p:sldLayoutId id="2147483862" r:id="rId10"/>
    <p:sldLayoutId id="2147483863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838200" y="76200"/>
            <a:ext cx="5829300" cy="810491"/>
          </a:xfrm>
        </p:spPr>
        <p:txBody>
          <a:bodyPr>
            <a:noAutofit/>
          </a:bodyPr>
          <a:lstStyle/>
          <a:p>
            <a:r>
              <a:rPr lang="es-ES_tradnl" sz="1600" b="1" dirty="0" smtClean="0">
                <a:solidFill>
                  <a:schemeClr val="accent2">
                    <a:lumMod val="50000"/>
                  </a:schemeClr>
                </a:solidFill>
                <a:effectLst/>
                <a:latin typeface="Comic Sans MS" pitchFamily="66" charset="0"/>
              </a:rPr>
              <a:t>[Título]</a:t>
            </a:r>
            <a:br>
              <a:rPr lang="es-ES_tradnl" sz="1600" b="1" dirty="0" smtClean="0">
                <a:solidFill>
                  <a:schemeClr val="accent2">
                    <a:lumMod val="50000"/>
                  </a:schemeClr>
                </a:solidFill>
                <a:effectLst/>
                <a:latin typeface="Comic Sans MS" pitchFamily="66" charset="0"/>
              </a:rPr>
            </a:br>
            <a:r>
              <a:rPr lang="es-ES_tradnl" sz="1600" b="1" dirty="0">
                <a:solidFill>
                  <a:schemeClr val="accent2">
                    <a:lumMod val="50000"/>
                  </a:schemeClr>
                </a:solidFill>
                <a:effectLst/>
                <a:latin typeface="Comic Sans MS" pitchFamily="66" charset="0"/>
              </a:rPr>
              <a:t/>
            </a:r>
            <a:br>
              <a:rPr lang="es-ES_tradnl" sz="1600" b="1" dirty="0">
                <a:solidFill>
                  <a:schemeClr val="accent2">
                    <a:lumMod val="50000"/>
                  </a:schemeClr>
                </a:solidFill>
                <a:effectLst/>
                <a:latin typeface="Comic Sans MS" pitchFamily="66" charset="0"/>
              </a:rPr>
            </a:br>
            <a:endParaRPr lang="es-ES" sz="1600" dirty="0">
              <a:solidFill>
                <a:schemeClr val="accent2">
                  <a:lumMod val="50000"/>
                </a:schemeClr>
              </a:solidFill>
              <a:latin typeface="Comic Sans MS" pitchFamily="66" charset="0"/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846380" y="990600"/>
            <a:ext cx="5935420" cy="457200"/>
          </a:xfrm>
          <a:ln>
            <a:solidFill>
              <a:schemeClr val="accent1"/>
            </a:solidFill>
          </a:ln>
        </p:spPr>
        <p:txBody>
          <a:bodyPr>
            <a:noAutofit/>
          </a:bodyPr>
          <a:lstStyle/>
          <a:p>
            <a:pPr algn="ctr">
              <a:spcBef>
                <a:spcPts val="0"/>
              </a:spcBef>
            </a:pPr>
            <a:r>
              <a:rPr lang="es-ES" sz="900" b="1" dirty="0" smtClean="0">
                <a:solidFill>
                  <a:schemeClr val="accent4">
                    <a:lumMod val="50000"/>
                  </a:schemeClr>
                </a:solidFill>
              </a:rPr>
              <a:t>[</a:t>
            </a:r>
            <a:r>
              <a:rPr lang="es-ES" sz="900" b="1" dirty="0">
                <a:solidFill>
                  <a:schemeClr val="accent4">
                    <a:lumMod val="50000"/>
                  </a:schemeClr>
                </a:solidFill>
              </a:rPr>
              <a:t>Autores </a:t>
            </a:r>
            <a:r>
              <a:rPr lang="es-ES" sz="900" b="1" dirty="0" smtClean="0">
                <a:solidFill>
                  <a:schemeClr val="accent4">
                    <a:lumMod val="50000"/>
                  </a:schemeClr>
                </a:solidFill>
              </a:rPr>
              <a:t>]</a:t>
            </a:r>
          </a:p>
          <a:p>
            <a:pPr algn="ctr">
              <a:spcBef>
                <a:spcPts val="0"/>
              </a:spcBef>
            </a:pPr>
            <a:r>
              <a:rPr lang="es-ES" sz="900" b="1" dirty="0">
                <a:solidFill>
                  <a:schemeClr val="accent4">
                    <a:lumMod val="50000"/>
                  </a:schemeClr>
                </a:solidFill>
              </a:rPr>
              <a:t>[ </a:t>
            </a:r>
            <a:r>
              <a:rPr lang="es-ES" sz="900" b="1" dirty="0" smtClean="0">
                <a:solidFill>
                  <a:schemeClr val="accent4">
                    <a:lumMod val="50000"/>
                  </a:schemeClr>
                </a:solidFill>
              </a:rPr>
              <a:t>ORCID</a:t>
            </a:r>
            <a:r>
              <a:rPr lang="es-ES" sz="900" b="1" dirty="0">
                <a:solidFill>
                  <a:schemeClr val="accent4">
                    <a:lumMod val="50000"/>
                  </a:schemeClr>
                </a:solidFill>
              </a:rPr>
              <a:t>]</a:t>
            </a:r>
            <a:endParaRPr lang="es-ES" sz="900" b="1" baseline="30000" dirty="0">
              <a:solidFill>
                <a:schemeClr val="accent4">
                  <a:lumMod val="50000"/>
                </a:schemeClr>
              </a:solidFill>
            </a:endParaRPr>
          </a:p>
          <a:p>
            <a:pPr algn="ctr">
              <a:spcBef>
                <a:spcPts val="0"/>
              </a:spcBef>
            </a:pPr>
            <a:r>
              <a:rPr lang="es-ES" sz="900" b="1" dirty="0" smtClean="0"/>
              <a:t>[Institución principal]</a:t>
            </a:r>
            <a:endParaRPr lang="es-ES" sz="900" b="1" dirty="0"/>
          </a:p>
        </p:txBody>
      </p:sp>
      <p:sp>
        <p:nvSpPr>
          <p:cNvPr id="4" name="3 CuadroTexto"/>
          <p:cNvSpPr txBox="1"/>
          <p:nvPr/>
        </p:nvSpPr>
        <p:spPr>
          <a:xfrm>
            <a:off x="838843" y="1524000"/>
            <a:ext cx="3656957" cy="2816156"/>
          </a:xfrm>
          <a:prstGeom prst="rect">
            <a:avLst/>
          </a:prstGeom>
          <a:noFill/>
          <a:ln w="1270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es-ES" sz="9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INTRODUCCIÓN</a:t>
            </a:r>
          </a:p>
          <a:p>
            <a:pPr algn="just"/>
            <a:r>
              <a:rPr lang="es-ES_tradnl" sz="700" dirty="0" smtClean="0">
                <a:latin typeface="Arial" pitchFamily="34" charset="0"/>
                <a:cs typeface="Arial" pitchFamily="34" charset="0"/>
              </a:rPr>
              <a:t>[Letra Arial 7].</a:t>
            </a:r>
          </a:p>
          <a:p>
            <a:pPr algn="just"/>
            <a:endParaRPr lang="es-ES_tradnl" sz="700" b="1" dirty="0">
              <a:latin typeface="Arial" pitchFamily="34" charset="0"/>
              <a:cs typeface="Arial" pitchFamily="34" charset="0"/>
            </a:endParaRPr>
          </a:p>
          <a:p>
            <a:pPr algn="just"/>
            <a:endParaRPr lang="es-ES_tradnl" sz="700" b="1" dirty="0" smtClean="0">
              <a:latin typeface="Arial" pitchFamily="34" charset="0"/>
              <a:cs typeface="Arial" pitchFamily="34" charset="0"/>
            </a:endParaRPr>
          </a:p>
          <a:p>
            <a:pPr algn="just"/>
            <a:endParaRPr lang="es-ES_tradnl" sz="700" b="1" dirty="0">
              <a:latin typeface="Arial" pitchFamily="34" charset="0"/>
              <a:cs typeface="Arial" pitchFamily="34" charset="0"/>
            </a:endParaRPr>
          </a:p>
          <a:p>
            <a:pPr algn="just"/>
            <a:endParaRPr lang="es-ES_tradnl" sz="700" b="1" dirty="0" smtClean="0">
              <a:latin typeface="Arial" pitchFamily="34" charset="0"/>
              <a:cs typeface="Arial" pitchFamily="34" charset="0"/>
            </a:endParaRPr>
          </a:p>
          <a:p>
            <a:pPr algn="just"/>
            <a:endParaRPr lang="es-ES_tradnl" sz="700" b="1" dirty="0">
              <a:latin typeface="Arial" pitchFamily="34" charset="0"/>
              <a:cs typeface="Arial" pitchFamily="34" charset="0"/>
            </a:endParaRPr>
          </a:p>
          <a:p>
            <a:pPr algn="just"/>
            <a:endParaRPr lang="es-ES_tradnl" sz="700" b="1" dirty="0" smtClean="0">
              <a:latin typeface="Arial" pitchFamily="34" charset="0"/>
              <a:cs typeface="Arial" pitchFamily="34" charset="0"/>
            </a:endParaRPr>
          </a:p>
          <a:p>
            <a:pPr algn="just"/>
            <a:endParaRPr lang="es-ES_tradnl" sz="700" b="1" dirty="0">
              <a:latin typeface="Arial" pitchFamily="34" charset="0"/>
              <a:cs typeface="Arial" pitchFamily="34" charset="0"/>
            </a:endParaRPr>
          </a:p>
          <a:p>
            <a:pPr algn="just"/>
            <a:endParaRPr lang="es-ES_tradnl" sz="700" b="1" dirty="0" smtClean="0">
              <a:latin typeface="Arial" pitchFamily="34" charset="0"/>
              <a:cs typeface="Arial" pitchFamily="34" charset="0"/>
            </a:endParaRPr>
          </a:p>
          <a:p>
            <a:pPr algn="just"/>
            <a:endParaRPr lang="es-ES_tradnl" sz="700" b="1" dirty="0">
              <a:latin typeface="Arial" pitchFamily="34" charset="0"/>
              <a:cs typeface="Arial" pitchFamily="34" charset="0"/>
            </a:endParaRPr>
          </a:p>
          <a:p>
            <a:pPr algn="just"/>
            <a:endParaRPr lang="es-ES_tradnl" sz="700" b="1" dirty="0" smtClean="0">
              <a:latin typeface="Arial" pitchFamily="34" charset="0"/>
              <a:cs typeface="Arial" pitchFamily="34" charset="0"/>
            </a:endParaRPr>
          </a:p>
          <a:p>
            <a:pPr algn="just"/>
            <a:endParaRPr lang="es-ES_tradnl" sz="700" b="1" dirty="0">
              <a:latin typeface="Arial" pitchFamily="34" charset="0"/>
              <a:cs typeface="Arial" pitchFamily="34" charset="0"/>
            </a:endParaRPr>
          </a:p>
          <a:p>
            <a:pPr algn="just"/>
            <a:endParaRPr lang="es-ES_tradnl" sz="700" b="1" dirty="0" smtClean="0">
              <a:latin typeface="Arial" pitchFamily="34" charset="0"/>
              <a:cs typeface="Arial" pitchFamily="34" charset="0"/>
            </a:endParaRPr>
          </a:p>
          <a:p>
            <a:pPr algn="just"/>
            <a:endParaRPr lang="es-ES_tradnl" sz="700" b="1" dirty="0">
              <a:latin typeface="Arial" pitchFamily="34" charset="0"/>
              <a:cs typeface="Arial" pitchFamily="34" charset="0"/>
            </a:endParaRPr>
          </a:p>
          <a:p>
            <a:pPr algn="just"/>
            <a:endParaRPr lang="es-ES_tradnl" sz="700" b="1" dirty="0" smtClean="0">
              <a:latin typeface="Arial" pitchFamily="34" charset="0"/>
              <a:cs typeface="Arial" pitchFamily="34" charset="0"/>
            </a:endParaRPr>
          </a:p>
          <a:p>
            <a:pPr algn="just"/>
            <a:endParaRPr lang="es-ES_tradnl" sz="700" b="1" dirty="0">
              <a:latin typeface="Arial" pitchFamily="34" charset="0"/>
              <a:cs typeface="Arial" pitchFamily="34" charset="0"/>
            </a:endParaRPr>
          </a:p>
          <a:p>
            <a:pPr algn="just"/>
            <a:endParaRPr lang="es-ES_tradnl" sz="700" b="1" dirty="0" smtClean="0">
              <a:latin typeface="Arial" pitchFamily="34" charset="0"/>
              <a:cs typeface="Arial" pitchFamily="34" charset="0"/>
            </a:endParaRPr>
          </a:p>
          <a:p>
            <a:pPr algn="just"/>
            <a:endParaRPr lang="es-ES_tradnl" sz="700" b="1" dirty="0">
              <a:latin typeface="Arial" pitchFamily="34" charset="0"/>
              <a:cs typeface="Arial" pitchFamily="34" charset="0"/>
            </a:endParaRPr>
          </a:p>
          <a:p>
            <a:pPr algn="just"/>
            <a:endParaRPr lang="es-ES_tradnl" sz="700" b="1" dirty="0" smtClean="0">
              <a:latin typeface="Arial" pitchFamily="34" charset="0"/>
              <a:cs typeface="Arial" pitchFamily="34" charset="0"/>
            </a:endParaRPr>
          </a:p>
          <a:p>
            <a:pPr algn="just"/>
            <a:endParaRPr lang="es-ES_tradnl" sz="700" b="1" dirty="0">
              <a:latin typeface="Arial" pitchFamily="34" charset="0"/>
              <a:cs typeface="Arial" pitchFamily="34" charset="0"/>
            </a:endParaRPr>
          </a:p>
          <a:p>
            <a:pPr algn="just"/>
            <a:endParaRPr lang="es-ES_tradnl" sz="700" b="1" dirty="0" smtClean="0">
              <a:latin typeface="Arial" pitchFamily="34" charset="0"/>
              <a:cs typeface="Arial" pitchFamily="34" charset="0"/>
            </a:endParaRPr>
          </a:p>
          <a:p>
            <a:pPr algn="just"/>
            <a:endParaRPr lang="es-ES_tradnl" sz="700" b="1" dirty="0">
              <a:latin typeface="Arial" pitchFamily="34" charset="0"/>
              <a:cs typeface="Arial" pitchFamily="34" charset="0"/>
            </a:endParaRPr>
          </a:p>
          <a:p>
            <a:pPr algn="just"/>
            <a:endParaRPr lang="es-ES_tradnl" sz="700" b="1" dirty="0" smtClean="0">
              <a:latin typeface="Arial" pitchFamily="34" charset="0"/>
              <a:cs typeface="Arial" pitchFamily="34" charset="0"/>
            </a:endParaRPr>
          </a:p>
          <a:p>
            <a:pPr algn="just"/>
            <a:endParaRPr lang="es-ES_tradnl" sz="7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831305" y="4401741"/>
            <a:ext cx="3664495" cy="1846659"/>
          </a:xfrm>
          <a:prstGeom prst="rect">
            <a:avLst/>
          </a:prstGeom>
          <a:noFill/>
          <a:ln w="1270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es-ES" sz="9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MÉTODO</a:t>
            </a:r>
          </a:p>
          <a:p>
            <a:pPr algn="just"/>
            <a:r>
              <a:rPr lang="es-ES_tradnl" sz="700" dirty="0">
                <a:latin typeface="Arial" pitchFamily="34" charset="0"/>
                <a:cs typeface="Arial" pitchFamily="34" charset="0"/>
              </a:rPr>
              <a:t>[Letra Arial 7].</a:t>
            </a:r>
          </a:p>
          <a:p>
            <a:pPr algn="just"/>
            <a:endParaRPr lang="es-ES" sz="700" dirty="0" smtClean="0">
              <a:latin typeface="Arial" pitchFamily="34" charset="0"/>
              <a:cs typeface="Arial" pitchFamily="34" charset="0"/>
            </a:endParaRPr>
          </a:p>
          <a:p>
            <a:pPr algn="just"/>
            <a:endParaRPr lang="es-ES" sz="700" dirty="0">
              <a:latin typeface="Arial" pitchFamily="34" charset="0"/>
              <a:cs typeface="Arial" pitchFamily="34" charset="0"/>
            </a:endParaRPr>
          </a:p>
          <a:p>
            <a:pPr algn="just"/>
            <a:endParaRPr lang="es-ES" sz="700" dirty="0" smtClean="0">
              <a:latin typeface="Arial" pitchFamily="34" charset="0"/>
              <a:cs typeface="Arial" pitchFamily="34" charset="0"/>
            </a:endParaRPr>
          </a:p>
          <a:p>
            <a:pPr algn="just"/>
            <a:endParaRPr lang="es-ES" sz="700" dirty="0">
              <a:latin typeface="Arial" pitchFamily="34" charset="0"/>
              <a:cs typeface="Arial" pitchFamily="34" charset="0"/>
            </a:endParaRPr>
          </a:p>
          <a:p>
            <a:pPr algn="just"/>
            <a:endParaRPr lang="es-ES" sz="700" dirty="0" smtClean="0">
              <a:latin typeface="Arial" pitchFamily="34" charset="0"/>
              <a:cs typeface="Arial" pitchFamily="34" charset="0"/>
            </a:endParaRPr>
          </a:p>
          <a:p>
            <a:pPr algn="just"/>
            <a:endParaRPr lang="es-ES" sz="700" dirty="0">
              <a:latin typeface="Arial" pitchFamily="34" charset="0"/>
              <a:cs typeface="Arial" pitchFamily="34" charset="0"/>
            </a:endParaRPr>
          </a:p>
          <a:p>
            <a:pPr algn="just"/>
            <a:endParaRPr lang="es-ES" sz="700" dirty="0" smtClean="0">
              <a:latin typeface="Arial" pitchFamily="34" charset="0"/>
              <a:cs typeface="Arial" pitchFamily="34" charset="0"/>
            </a:endParaRPr>
          </a:p>
          <a:p>
            <a:pPr algn="just"/>
            <a:endParaRPr lang="es-ES" sz="700" dirty="0">
              <a:latin typeface="Arial" pitchFamily="34" charset="0"/>
              <a:cs typeface="Arial" pitchFamily="34" charset="0"/>
            </a:endParaRPr>
          </a:p>
          <a:p>
            <a:pPr algn="just"/>
            <a:endParaRPr lang="es-ES" sz="700" dirty="0" smtClean="0">
              <a:latin typeface="Arial" pitchFamily="34" charset="0"/>
              <a:cs typeface="Arial" pitchFamily="34" charset="0"/>
            </a:endParaRPr>
          </a:p>
          <a:p>
            <a:pPr algn="just"/>
            <a:endParaRPr lang="es-ES" sz="700" dirty="0">
              <a:latin typeface="Arial" pitchFamily="34" charset="0"/>
              <a:cs typeface="Arial" pitchFamily="34" charset="0"/>
            </a:endParaRPr>
          </a:p>
          <a:p>
            <a:pPr algn="just"/>
            <a:endParaRPr lang="es-ES" sz="700" dirty="0" smtClean="0">
              <a:latin typeface="Arial" pitchFamily="34" charset="0"/>
              <a:cs typeface="Arial" pitchFamily="34" charset="0"/>
            </a:endParaRPr>
          </a:p>
          <a:p>
            <a:pPr algn="just"/>
            <a:endParaRPr lang="es-ES" sz="700" dirty="0">
              <a:latin typeface="Arial" pitchFamily="34" charset="0"/>
              <a:cs typeface="Arial" pitchFamily="34" charset="0"/>
            </a:endParaRPr>
          </a:p>
          <a:p>
            <a:pPr algn="just"/>
            <a:endParaRPr lang="es-ES" sz="700" dirty="0" smtClean="0">
              <a:latin typeface="Arial" pitchFamily="34" charset="0"/>
              <a:cs typeface="Arial" pitchFamily="34" charset="0"/>
            </a:endParaRPr>
          </a:p>
          <a:p>
            <a:pPr algn="just"/>
            <a:endParaRPr lang="es-ES" sz="7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5 CuadroTexto"/>
          <p:cNvSpPr txBox="1"/>
          <p:nvPr/>
        </p:nvSpPr>
        <p:spPr>
          <a:xfrm>
            <a:off x="4525106" y="1524000"/>
            <a:ext cx="2256694" cy="6478697"/>
          </a:xfrm>
          <a:prstGeom prst="rect">
            <a:avLst/>
          </a:prstGeom>
          <a:solidFill>
            <a:schemeClr val="bg1"/>
          </a:solidFill>
          <a:ln w="1270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s-ES" sz="900" b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RESULTADOS Y DISCUSIÓN</a:t>
            </a:r>
            <a:endParaRPr lang="es-ES" sz="900" b="1" dirty="0" smtClean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s-ES_tradnl" sz="700" dirty="0">
                <a:latin typeface="Arial" pitchFamily="34" charset="0"/>
                <a:cs typeface="Arial" pitchFamily="34" charset="0"/>
              </a:rPr>
              <a:t>[Letra Arial 7</a:t>
            </a:r>
            <a:r>
              <a:rPr lang="es-ES_tradnl" sz="700" dirty="0" smtClean="0">
                <a:latin typeface="Arial" pitchFamily="34" charset="0"/>
                <a:cs typeface="Arial" pitchFamily="34" charset="0"/>
              </a:rPr>
              <a:t>].</a:t>
            </a:r>
          </a:p>
          <a:p>
            <a:pPr algn="just"/>
            <a:endParaRPr lang="es-ES_tradnl" sz="700" b="1" dirty="0">
              <a:latin typeface="Arial" pitchFamily="34" charset="0"/>
              <a:cs typeface="Arial" pitchFamily="34" charset="0"/>
            </a:endParaRPr>
          </a:p>
          <a:p>
            <a:pPr algn="just"/>
            <a:endParaRPr lang="es-ES_tradnl" sz="700" b="1" dirty="0" smtClean="0">
              <a:latin typeface="Arial" pitchFamily="34" charset="0"/>
              <a:cs typeface="Arial" pitchFamily="34" charset="0"/>
            </a:endParaRPr>
          </a:p>
          <a:p>
            <a:pPr algn="just"/>
            <a:endParaRPr lang="es-ES_tradnl" sz="700" b="1" dirty="0">
              <a:latin typeface="Arial" pitchFamily="34" charset="0"/>
              <a:cs typeface="Arial" pitchFamily="34" charset="0"/>
            </a:endParaRPr>
          </a:p>
          <a:p>
            <a:pPr algn="just"/>
            <a:endParaRPr lang="es-ES_tradnl" sz="700" b="1" dirty="0" smtClean="0">
              <a:latin typeface="Arial" pitchFamily="34" charset="0"/>
              <a:cs typeface="Arial" pitchFamily="34" charset="0"/>
            </a:endParaRPr>
          </a:p>
          <a:p>
            <a:pPr algn="just"/>
            <a:endParaRPr lang="es-ES_tradnl" sz="700" b="1" dirty="0">
              <a:latin typeface="Arial" pitchFamily="34" charset="0"/>
              <a:cs typeface="Arial" pitchFamily="34" charset="0"/>
            </a:endParaRPr>
          </a:p>
          <a:p>
            <a:pPr algn="just"/>
            <a:endParaRPr lang="es-ES_tradnl" sz="700" b="1" dirty="0" smtClean="0">
              <a:latin typeface="Arial" pitchFamily="34" charset="0"/>
              <a:cs typeface="Arial" pitchFamily="34" charset="0"/>
            </a:endParaRPr>
          </a:p>
          <a:p>
            <a:pPr algn="just"/>
            <a:endParaRPr lang="es-ES_tradnl" sz="700" b="1" dirty="0">
              <a:latin typeface="Arial" pitchFamily="34" charset="0"/>
              <a:cs typeface="Arial" pitchFamily="34" charset="0"/>
            </a:endParaRPr>
          </a:p>
          <a:p>
            <a:pPr algn="just"/>
            <a:endParaRPr lang="es-ES_tradnl" sz="700" b="1" dirty="0" smtClean="0">
              <a:latin typeface="Arial" pitchFamily="34" charset="0"/>
              <a:cs typeface="Arial" pitchFamily="34" charset="0"/>
            </a:endParaRPr>
          </a:p>
          <a:p>
            <a:pPr algn="just"/>
            <a:endParaRPr lang="es-ES_tradnl" sz="700" b="1" dirty="0">
              <a:latin typeface="Arial" pitchFamily="34" charset="0"/>
              <a:cs typeface="Arial" pitchFamily="34" charset="0"/>
            </a:endParaRPr>
          </a:p>
          <a:p>
            <a:pPr algn="just"/>
            <a:endParaRPr lang="es-ES_tradnl" sz="700" b="1" dirty="0" smtClean="0">
              <a:latin typeface="Arial" pitchFamily="34" charset="0"/>
              <a:cs typeface="Arial" pitchFamily="34" charset="0"/>
            </a:endParaRPr>
          </a:p>
          <a:p>
            <a:pPr algn="just"/>
            <a:endParaRPr lang="es-ES_tradnl" sz="700" b="1" dirty="0">
              <a:latin typeface="Arial" pitchFamily="34" charset="0"/>
              <a:cs typeface="Arial" pitchFamily="34" charset="0"/>
            </a:endParaRPr>
          </a:p>
          <a:p>
            <a:pPr algn="just"/>
            <a:endParaRPr lang="es-ES_tradnl" sz="700" b="1" dirty="0" smtClean="0">
              <a:latin typeface="Arial" pitchFamily="34" charset="0"/>
              <a:cs typeface="Arial" pitchFamily="34" charset="0"/>
            </a:endParaRPr>
          </a:p>
          <a:p>
            <a:pPr algn="just"/>
            <a:endParaRPr lang="es-ES_tradnl" sz="700" b="1" dirty="0">
              <a:latin typeface="Arial" pitchFamily="34" charset="0"/>
              <a:cs typeface="Arial" pitchFamily="34" charset="0"/>
            </a:endParaRPr>
          </a:p>
          <a:p>
            <a:pPr algn="just"/>
            <a:endParaRPr lang="es-ES_tradnl" sz="700" b="1" dirty="0" smtClean="0">
              <a:latin typeface="Arial" pitchFamily="34" charset="0"/>
              <a:cs typeface="Arial" pitchFamily="34" charset="0"/>
            </a:endParaRPr>
          </a:p>
          <a:p>
            <a:pPr algn="just"/>
            <a:endParaRPr lang="es-ES_tradnl" sz="700" b="1" dirty="0">
              <a:latin typeface="Arial" pitchFamily="34" charset="0"/>
              <a:cs typeface="Arial" pitchFamily="34" charset="0"/>
            </a:endParaRPr>
          </a:p>
          <a:p>
            <a:pPr algn="just"/>
            <a:endParaRPr lang="es-ES_tradnl" sz="700" b="1" dirty="0" smtClean="0">
              <a:latin typeface="Arial" pitchFamily="34" charset="0"/>
              <a:cs typeface="Arial" pitchFamily="34" charset="0"/>
            </a:endParaRPr>
          </a:p>
          <a:p>
            <a:pPr algn="just"/>
            <a:endParaRPr lang="es-ES_tradnl" sz="700" b="1" dirty="0">
              <a:latin typeface="Arial" pitchFamily="34" charset="0"/>
              <a:cs typeface="Arial" pitchFamily="34" charset="0"/>
            </a:endParaRPr>
          </a:p>
          <a:p>
            <a:pPr algn="just"/>
            <a:endParaRPr lang="es-ES_tradnl" sz="700" b="1" dirty="0" smtClean="0">
              <a:latin typeface="Arial" pitchFamily="34" charset="0"/>
              <a:cs typeface="Arial" pitchFamily="34" charset="0"/>
            </a:endParaRPr>
          </a:p>
          <a:p>
            <a:pPr algn="just"/>
            <a:endParaRPr lang="es-ES_tradnl" sz="700" b="1" dirty="0">
              <a:latin typeface="Arial" pitchFamily="34" charset="0"/>
              <a:cs typeface="Arial" pitchFamily="34" charset="0"/>
            </a:endParaRPr>
          </a:p>
          <a:p>
            <a:pPr algn="just"/>
            <a:endParaRPr lang="es-ES_tradnl" sz="700" b="1" dirty="0" smtClean="0">
              <a:latin typeface="Arial" pitchFamily="34" charset="0"/>
              <a:cs typeface="Arial" pitchFamily="34" charset="0"/>
            </a:endParaRPr>
          </a:p>
          <a:p>
            <a:pPr algn="just"/>
            <a:endParaRPr lang="es-ES_tradnl" sz="700" b="1" dirty="0">
              <a:latin typeface="Arial" pitchFamily="34" charset="0"/>
              <a:cs typeface="Arial" pitchFamily="34" charset="0"/>
            </a:endParaRPr>
          </a:p>
          <a:p>
            <a:pPr algn="just"/>
            <a:endParaRPr lang="es-ES_tradnl" sz="700" b="1" dirty="0" smtClean="0">
              <a:latin typeface="Arial" pitchFamily="34" charset="0"/>
              <a:cs typeface="Arial" pitchFamily="34" charset="0"/>
            </a:endParaRPr>
          </a:p>
          <a:p>
            <a:pPr algn="just"/>
            <a:endParaRPr lang="es-ES_tradnl" sz="700" b="1" dirty="0">
              <a:latin typeface="Arial" pitchFamily="34" charset="0"/>
              <a:cs typeface="Arial" pitchFamily="34" charset="0"/>
            </a:endParaRPr>
          </a:p>
          <a:p>
            <a:pPr algn="just"/>
            <a:endParaRPr lang="es-ES_tradnl" sz="700" b="1" dirty="0" smtClean="0">
              <a:latin typeface="Arial" pitchFamily="34" charset="0"/>
              <a:cs typeface="Arial" pitchFamily="34" charset="0"/>
            </a:endParaRPr>
          </a:p>
          <a:p>
            <a:pPr algn="just"/>
            <a:endParaRPr lang="es-ES_tradnl" sz="700" b="1" dirty="0" smtClean="0">
              <a:latin typeface="Arial" pitchFamily="34" charset="0"/>
              <a:cs typeface="Arial" pitchFamily="34" charset="0"/>
            </a:endParaRPr>
          </a:p>
          <a:p>
            <a:pPr algn="just"/>
            <a:endParaRPr lang="es-ES_tradnl" sz="700" b="1" dirty="0">
              <a:latin typeface="Arial" pitchFamily="34" charset="0"/>
              <a:cs typeface="Arial" pitchFamily="34" charset="0"/>
            </a:endParaRPr>
          </a:p>
          <a:p>
            <a:pPr algn="just"/>
            <a:endParaRPr lang="es-ES_tradnl" sz="700" b="1" dirty="0" smtClean="0">
              <a:latin typeface="Arial" pitchFamily="34" charset="0"/>
              <a:cs typeface="Arial" pitchFamily="34" charset="0"/>
            </a:endParaRPr>
          </a:p>
          <a:p>
            <a:pPr algn="just"/>
            <a:endParaRPr lang="es-ES_tradnl" sz="700" b="1" dirty="0">
              <a:latin typeface="Arial" pitchFamily="34" charset="0"/>
              <a:cs typeface="Arial" pitchFamily="34" charset="0"/>
            </a:endParaRPr>
          </a:p>
          <a:p>
            <a:pPr algn="just"/>
            <a:endParaRPr lang="es-ES_tradnl" sz="700" b="1" dirty="0" smtClean="0">
              <a:latin typeface="Arial" pitchFamily="34" charset="0"/>
              <a:cs typeface="Arial" pitchFamily="34" charset="0"/>
            </a:endParaRPr>
          </a:p>
          <a:p>
            <a:pPr algn="just"/>
            <a:endParaRPr lang="es-ES_tradnl" sz="700" b="1" dirty="0">
              <a:latin typeface="Arial" pitchFamily="34" charset="0"/>
              <a:cs typeface="Arial" pitchFamily="34" charset="0"/>
            </a:endParaRPr>
          </a:p>
          <a:p>
            <a:pPr algn="just"/>
            <a:endParaRPr lang="es-ES_tradnl" sz="700" b="1" dirty="0" smtClean="0">
              <a:latin typeface="Arial" pitchFamily="34" charset="0"/>
              <a:cs typeface="Arial" pitchFamily="34" charset="0"/>
            </a:endParaRPr>
          </a:p>
          <a:p>
            <a:pPr algn="just"/>
            <a:endParaRPr lang="es-ES_tradnl" sz="700" b="1" dirty="0">
              <a:latin typeface="Arial" pitchFamily="34" charset="0"/>
              <a:cs typeface="Arial" pitchFamily="34" charset="0"/>
            </a:endParaRPr>
          </a:p>
          <a:p>
            <a:pPr algn="just"/>
            <a:endParaRPr lang="es-ES_tradnl" sz="700" b="1" dirty="0" smtClean="0">
              <a:latin typeface="Arial" pitchFamily="34" charset="0"/>
              <a:cs typeface="Arial" pitchFamily="34" charset="0"/>
            </a:endParaRPr>
          </a:p>
          <a:p>
            <a:pPr algn="just"/>
            <a:endParaRPr lang="es-ES_tradnl" sz="700" b="1" dirty="0">
              <a:latin typeface="Arial" pitchFamily="34" charset="0"/>
              <a:cs typeface="Arial" pitchFamily="34" charset="0"/>
            </a:endParaRPr>
          </a:p>
          <a:p>
            <a:pPr algn="just"/>
            <a:endParaRPr lang="es-ES_tradnl" sz="700" b="1" dirty="0" smtClean="0">
              <a:latin typeface="Arial" pitchFamily="34" charset="0"/>
              <a:cs typeface="Arial" pitchFamily="34" charset="0"/>
            </a:endParaRPr>
          </a:p>
          <a:p>
            <a:pPr algn="just"/>
            <a:endParaRPr lang="es-ES_tradnl" sz="700" b="1" dirty="0">
              <a:latin typeface="Arial" pitchFamily="34" charset="0"/>
              <a:cs typeface="Arial" pitchFamily="34" charset="0"/>
            </a:endParaRPr>
          </a:p>
          <a:p>
            <a:pPr algn="just"/>
            <a:endParaRPr lang="es-ES_tradnl" sz="700" b="1" dirty="0" smtClean="0">
              <a:latin typeface="Arial" pitchFamily="34" charset="0"/>
              <a:cs typeface="Arial" pitchFamily="34" charset="0"/>
            </a:endParaRPr>
          </a:p>
          <a:p>
            <a:pPr algn="just"/>
            <a:endParaRPr lang="es-ES_tradnl" sz="700" b="1" dirty="0">
              <a:latin typeface="Arial" pitchFamily="34" charset="0"/>
              <a:cs typeface="Arial" pitchFamily="34" charset="0"/>
            </a:endParaRPr>
          </a:p>
          <a:p>
            <a:pPr algn="just"/>
            <a:endParaRPr lang="es-ES_tradnl" sz="700" b="1" dirty="0" smtClean="0">
              <a:latin typeface="Arial" pitchFamily="34" charset="0"/>
              <a:cs typeface="Arial" pitchFamily="34" charset="0"/>
            </a:endParaRPr>
          </a:p>
          <a:p>
            <a:pPr algn="just"/>
            <a:endParaRPr lang="es-ES_tradnl" sz="700" b="1" dirty="0">
              <a:latin typeface="Arial" pitchFamily="34" charset="0"/>
              <a:cs typeface="Arial" pitchFamily="34" charset="0"/>
            </a:endParaRPr>
          </a:p>
          <a:p>
            <a:pPr algn="just"/>
            <a:endParaRPr lang="es-ES_tradnl" sz="700" b="1" dirty="0" smtClean="0">
              <a:latin typeface="Arial" pitchFamily="34" charset="0"/>
              <a:cs typeface="Arial" pitchFamily="34" charset="0"/>
            </a:endParaRPr>
          </a:p>
          <a:p>
            <a:pPr algn="just"/>
            <a:endParaRPr lang="es-ES_tradnl" sz="700" b="1" dirty="0">
              <a:latin typeface="Arial" pitchFamily="34" charset="0"/>
              <a:cs typeface="Arial" pitchFamily="34" charset="0"/>
            </a:endParaRPr>
          </a:p>
          <a:p>
            <a:pPr algn="just"/>
            <a:endParaRPr lang="es-ES_tradnl" sz="700" b="1" dirty="0">
              <a:latin typeface="Arial" pitchFamily="34" charset="0"/>
              <a:cs typeface="Arial" pitchFamily="34" charset="0"/>
            </a:endParaRPr>
          </a:p>
          <a:p>
            <a:pPr algn="just"/>
            <a:endParaRPr lang="es-ES_tradnl" sz="700" b="1" dirty="0">
              <a:latin typeface="Arial" pitchFamily="34" charset="0"/>
              <a:cs typeface="Arial" pitchFamily="34" charset="0"/>
            </a:endParaRPr>
          </a:p>
          <a:p>
            <a:pPr algn="just"/>
            <a:endParaRPr lang="es-ES_tradnl" sz="700" b="1" dirty="0" smtClean="0">
              <a:latin typeface="Arial" pitchFamily="34" charset="0"/>
              <a:cs typeface="Arial" pitchFamily="34" charset="0"/>
            </a:endParaRPr>
          </a:p>
          <a:p>
            <a:pPr algn="just"/>
            <a:endParaRPr lang="es-ES_tradnl" sz="700" b="1" dirty="0">
              <a:latin typeface="Arial" pitchFamily="34" charset="0"/>
              <a:cs typeface="Arial" pitchFamily="34" charset="0"/>
            </a:endParaRPr>
          </a:p>
          <a:p>
            <a:pPr algn="just"/>
            <a:endParaRPr lang="es-ES_tradnl" sz="700" b="1" dirty="0" smtClean="0">
              <a:latin typeface="Arial" pitchFamily="34" charset="0"/>
              <a:cs typeface="Arial" pitchFamily="34" charset="0"/>
            </a:endParaRPr>
          </a:p>
          <a:p>
            <a:pPr algn="just"/>
            <a:endParaRPr lang="es-ES_tradnl" sz="700" b="1" dirty="0">
              <a:latin typeface="Arial" pitchFamily="34" charset="0"/>
              <a:cs typeface="Arial" pitchFamily="34" charset="0"/>
            </a:endParaRPr>
          </a:p>
          <a:p>
            <a:pPr algn="just"/>
            <a:endParaRPr lang="es-ES_tradnl" sz="700" b="1" dirty="0" smtClean="0">
              <a:latin typeface="Arial" pitchFamily="34" charset="0"/>
              <a:cs typeface="Arial" pitchFamily="34" charset="0"/>
            </a:endParaRPr>
          </a:p>
          <a:p>
            <a:pPr algn="just"/>
            <a:endParaRPr lang="es-ES_tradnl" sz="700" b="1" dirty="0">
              <a:latin typeface="Arial" pitchFamily="34" charset="0"/>
              <a:cs typeface="Arial" pitchFamily="34" charset="0"/>
            </a:endParaRPr>
          </a:p>
          <a:p>
            <a:pPr algn="just"/>
            <a:endParaRPr lang="es-ES_tradnl" sz="700" b="1" dirty="0" smtClean="0">
              <a:latin typeface="Arial" pitchFamily="34" charset="0"/>
              <a:cs typeface="Arial" pitchFamily="34" charset="0"/>
            </a:endParaRPr>
          </a:p>
          <a:p>
            <a:pPr algn="just"/>
            <a:endParaRPr lang="es-ES_tradnl" sz="700" b="1" dirty="0" smtClean="0">
              <a:latin typeface="Arial" pitchFamily="34" charset="0"/>
              <a:cs typeface="Arial" pitchFamily="34" charset="0"/>
            </a:endParaRPr>
          </a:p>
          <a:p>
            <a:pPr algn="just"/>
            <a:endParaRPr lang="es-ES_tradnl" sz="700" b="1" dirty="0" smtClean="0">
              <a:latin typeface="Arial" pitchFamily="34" charset="0"/>
              <a:cs typeface="Arial" pitchFamily="34" charset="0"/>
            </a:endParaRPr>
          </a:p>
          <a:p>
            <a:pPr algn="just"/>
            <a:endParaRPr lang="es-ES_tradnl" sz="700" b="1" dirty="0">
              <a:latin typeface="Arial" pitchFamily="34" charset="0"/>
              <a:cs typeface="Arial" pitchFamily="34" charset="0"/>
            </a:endParaRPr>
          </a:p>
          <a:p>
            <a:pPr algn="just"/>
            <a:endParaRPr lang="es-ES_tradnl" sz="700" b="1" dirty="0" smtClean="0">
              <a:latin typeface="Arial" pitchFamily="34" charset="0"/>
              <a:cs typeface="Arial" pitchFamily="34" charset="0"/>
            </a:endParaRPr>
          </a:p>
          <a:p>
            <a:pPr algn="just"/>
            <a:endParaRPr lang="es-ES_tradnl" sz="700" b="1" dirty="0">
              <a:latin typeface="Arial" pitchFamily="34" charset="0"/>
              <a:cs typeface="Arial" pitchFamily="34" charset="0"/>
            </a:endParaRPr>
          </a:p>
          <a:p>
            <a:pPr algn="just"/>
            <a:endParaRPr lang="es-ES" sz="7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838202" y="6248400"/>
            <a:ext cx="3657598" cy="1738938"/>
          </a:xfrm>
          <a:prstGeom prst="rect">
            <a:avLst/>
          </a:prstGeom>
          <a:noFill/>
          <a:ln w="1270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s-ES" sz="9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CONCLUSIONES</a:t>
            </a:r>
          </a:p>
          <a:p>
            <a:r>
              <a:rPr lang="es-ES_tradnl" sz="700" dirty="0">
                <a:latin typeface="Arial" pitchFamily="34" charset="0"/>
                <a:cs typeface="Arial" pitchFamily="34" charset="0"/>
              </a:rPr>
              <a:t>[Letra Arial 7].</a:t>
            </a:r>
          </a:p>
          <a:p>
            <a:endParaRPr lang="es-ES" sz="700" dirty="0" smtClean="0">
              <a:latin typeface="Arial" pitchFamily="34" charset="0"/>
              <a:cs typeface="Arial" pitchFamily="34" charset="0"/>
            </a:endParaRPr>
          </a:p>
          <a:p>
            <a:endParaRPr lang="es-ES" sz="700" dirty="0">
              <a:latin typeface="Arial" pitchFamily="34" charset="0"/>
              <a:cs typeface="Arial" pitchFamily="34" charset="0"/>
            </a:endParaRPr>
          </a:p>
          <a:p>
            <a:endParaRPr lang="es-ES" sz="700" dirty="0" smtClean="0">
              <a:latin typeface="Arial" pitchFamily="34" charset="0"/>
              <a:cs typeface="Arial" pitchFamily="34" charset="0"/>
            </a:endParaRPr>
          </a:p>
          <a:p>
            <a:endParaRPr lang="es-ES" sz="700" dirty="0">
              <a:latin typeface="Arial" pitchFamily="34" charset="0"/>
              <a:cs typeface="Arial" pitchFamily="34" charset="0"/>
            </a:endParaRPr>
          </a:p>
          <a:p>
            <a:endParaRPr lang="es-ES" sz="700" dirty="0" smtClean="0">
              <a:latin typeface="Arial" pitchFamily="34" charset="0"/>
              <a:cs typeface="Arial" pitchFamily="34" charset="0"/>
            </a:endParaRPr>
          </a:p>
          <a:p>
            <a:endParaRPr lang="es-ES" sz="700" dirty="0">
              <a:latin typeface="Arial" pitchFamily="34" charset="0"/>
              <a:cs typeface="Arial" pitchFamily="34" charset="0"/>
            </a:endParaRPr>
          </a:p>
          <a:p>
            <a:endParaRPr lang="es-ES" sz="700" dirty="0" smtClean="0">
              <a:latin typeface="Arial" pitchFamily="34" charset="0"/>
              <a:cs typeface="Arial" pitchFamily="34" charset="0"/>
            </a:endParaRPr>
          </a:p>
          <a:p>
            <a:endParaRPr lang="es-ES" sz="700" dirty="0">
              <a:latin typeface="Arial" pitchFamily="34" charset="0"/>
              <a:cs typeface="Arial" pitchFamily="34" charset="0"/>
            </a:endParaRPr>
          </a:p>
          <a:p>
            <a:endParaRPr lang="es-ES" sz="700" dirty="0" smtClean="0">
              <a:latin typeface="Arial" pitchFamily="34" charset="0"/>
              <a:cs typeface="Arial" pitchFamily="34" charset="0"/>
            </a:endParaRPr>
          </a:p>
          <a:p>
            <a:endParaRPr lang="es-ES" sz="700" dirty="0">
              <a:latin typeface="Arial" pitchFamily="34" charset="0"/>
              <a:cs typeface="Arial" pitchFamily="34" charset="0"/>
            </a:endParaRPr>
          </a:p>
          <a:p>
            <a:endParaRPr lang="es-ES" sz="700" dirty="0" smtClean="0">
              <a:latin typeface="Arial" pitchFamily="34" charset="0"/>
              <a:cs typeface="Arial" pitchFamily="34" charset="0"/>
            </a:endParaRPr>
          </a:p>
          <a:p>
            <a:endParaRPr lang="es-ES" sz="700">
              <a:latin typeface="Arial" pitchFamily="34" charset="0"/>
              <a:cs typeface="Arial" pitchFamily="34" charset="0"/>
            </a:endParaRPr>
          </a:p>
          <a:p>
            <a:endParaRPr lang="es-ES" sz="7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838200" y="8014022"/>
            <a:ext cx="5943600" cy="1092607"/>
          </a:xfrm>
          <a:prstGeom prst="rect">
            <a:avLst/>
          </a:prstGeom>
          <a:noFill/>
          <a:ln w="1270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s-ES" sz="9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REFERENCIAS BIBLIOGRÁFICAS</a:t>
            </a:r>
          </a:p>
          <a:p>
            <a:r>
              <a:rPr lang="es-ES_tradnl" sz="700" dirty="0" smtClean="0">
                <a:latin typeface="Arial" pitchFamily="34" charset="0"/>
                <a:cs typeface="Arial" pitchFamily="34" charset="0"/>
              </a:rPr>
              <a:t>[Letra </a:t>
            </a:r>
            <a:r>
              <a:rPr lang="es-ES_tradnl" sz="700" dirty="0">
                <a:latin typeface="Arial" pitchFamily="34" charset="0"/>
                <a:cs typeface="Arial" pitchFamily="34" charset="0"/>
              </a:rPr>
              <a:t>Arial 7].</a:t>
            </a:r>
          </a:p>
          <a:p>
            <a:endParaRPr lang="es-ES" sz="700" dirty="0" smtClean="0">
              <a:latin typeface="Arial" pitchFamily="34" charset="0"/>
              <a:cs typeface="Arial" pitchFamily="34" charset="0"/>
            </a:endParaRPr>
          </a:p>
          <a:p>
            <a:endParaRPr lang="es-ES" sz="700" dirty="0">
              <a:latin typeface="Arial" pitchFamily="34" charset="0"/>
              <a:cs typeface="Arial" pitchFamily="34" charset="0"/>
            </a:endParaRPr>
          </a:p>
          <a:p>
            <a:endParaRPr lang="es-ES" sz="700" dirty="0" smtClean="0">
              <a:latin typeface="Arial" pitchFamily="34" charset="0"/>
              <a:cs typeface="Arial" pitchFamily="34" charset="0"/>
            </a:endParaRPr>
          </a:p>
          <a:p>
            <a:endParaRPr lang="es-ES" sz="700" dirty="0">
              <a:latin typeface="Arial" pitchFamily="34" charset="0"/>
              <a:cs typeface="Arial" pitchFamily="34" charset="0"/>
            </a:endParaRPr>
          </a:p>
          <a:p>
            <a:endParaRPr lang="es-ES" sz="700" dirty="0" smtClean="0">
              <a:latin typeface="Arial" pitchFamily="34" charset="0"/>
              <a:cs typeface="Arial" pitchFamily="34" charset="0"/>
            </a:endParaRPr>
          </a:p>
          <a:p>
            <a:endParaRPr lang="es-ES" sz="700" dirty="0">
              <a:latin typeface="Arial" pitchFamily="34" charset="0"/>
              <a:cs typeface="Arial" pitchFamily="34" charset="0"/>
            </a:endParaRPr>
          </a:p>
          <a:p>
            <a:endParaRPr lang="es-ES" sz="7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0" name="9 Imagen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8770"/>
          <a:stretch/>
        </p:blipFill>
        <p:spPr>
          <a:xfrm>
            <a:off x="0" y="0"/>
            <a:ext cx="770180" cy="914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18589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io">
  <a:themeElements>
    <a:clrScheme name="Horizonte">
      <a:dk1>
        <a:srgbClr val="000000"/>
      </a:dk1>
      <a:lt1>
        <a:srgbClr val="FFFFFF"/>
      </a:lt1>
      <a:dk2>
        <a:srgbClr val="1F2123"/>
      </a:dk2>
      <a:lt2>
        <a:srgbClr val="DC9E1F"/>
      </a:lt2>
      <a:accent1>
        <a:srgbClr val="7E97AD"/>
      </a:accent1>
      <a:accent2>
        <a:srgbClr val="CC8E60"/>
      </a:accent2>
      <a:accent3>
        <a:srgbClr val="7A6A60"/>
      </a:accent3>
      <a:accent4>
        <a:srgbClr val="B4936D"/>
      </a:accent4>
      <a:accent5>
        <a:srgbClr val="67787B"/>
      </a:accent5>
      <a:accent6>
        <a:srgbClr val="9D936F"/>
      </a:accent6>
      <a:hlink>
        <a:srgbClr val="646464"/>
      </a:hlink>
      <a:folHlink>
        <a:srgbClr val="969696"/>
      </a:folHlink>
    </a:clrScheme>
    <a:fontScheme name="Solsticio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olsticio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520</TotalTime>
  <Words>46</Words>
  <Application>Microsoft Office PowerPoint</Application>
  <PresentationFormat>Presentación en pantalla (4:3)</PresentationFormat>
  <Paragraphs>118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Solsticio</vt:lpstr>
      <vt:lpstr>[Título]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Pedro A. Díaz Rojas</dc:creator>
  <cp:lastModifiedBy>Pedro A. Díaz Rojas</cp:lastModifiedBy>
  <cp:revision>26</cp:revision>
  <dcterms:created xsi:type="dcterms:W3CDTF">2018-04-13T18:34:35Z</dcterms:created>
  <dcterms:modified xsi:type="dcterms:W3CDTF">2024-02-22T17:05:51Z</dcterms:modified>
</cp:coreProperties>
</file>