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624" y="12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B22241-BAE3-42C4-821E-89C14A9A6A1C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F428CB-3594-487D-A265-70FC964F30C7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5829300" cy="810491"/>
          </a:xfrm>
        </p:spPr>
        <p:txBody>
          <a:bodyPr>
            <a:noAutofit/>
          </a:bodyPr>
          <a:lstStyle/>
          <a:p>
            <a:r>
              <a:rPr lang="es-ES_tradnl" sz="1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</a:rPr>
              <a:t>[Título]</a:t>
            </a:r>
            <a:br>
              <a:rPr lang="es-ES_tradnl" sz="1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</a:rPr>
            </a:br>
            <a:r>
              <a:rPr lang="es-ES_tradnl" sz="1600" b="1" dirty="0"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</a:rPr>
              <a:t/>
            </a:r>
            <a:br>
              <a:rPr lang="es-ES_tradnl" sz="1600" b="1" dirty="0"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</a:rPr>
            </a:br>
            <a:endParaRPr lang="es-ES" sz="1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46380" y="990600"/>
            <a:ext cx="5935420" cy="457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s-ES" sz="900" b="1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r>
              <a:rPr lang="es-ES" sz="900" b="1" dirty="0">
                <a:solidFill>
                  <a:schemeClr val="accent4">
                    <a:lumMod val="50000"/>
                  </a:schemeClr>
                </a:solidFill>
              </a:rPr>
              <a:t>Autores </a:t>
            </a:r>
            <a:r>
              <a:rPr lang="es-ES" sz="900" b="1" dirty="0" smtClean="0">
                <a:solidFill>
                  <a:schemeClr val="accent4">
                    <a:lumMod val="50000"/>
                  </a:schemeClr>
                </a:solidFill>
              </a:rPr>
              <a:t>]</a:t>
            </a:r>
          </a:p>
          <a:p>
            <a:pPr algn="ctr">
              <a:spcBef>
                <a:spcPts val="0"/>
              </a:spcBef>
            </a:pPr>
            <a:r>
              <a:rPr lang="es-ES" sz="900" b="1" dirty="0">
                <a:solidFill>
                  <a:schemeClr val="accent4">
                    <a:lumMod val="50000"/>
                  </a:schemeClr>
                </a:solidFill>
              </a:rPr>
              <a:t>[ </a:t>
            </a:r>
            <a:r>
              <a:rPr lang="es-ES" sz="900" b="1" dirty="0" smtClean="0">
                <a:solidFill>
                  <a:schemeClr val="accent4">
                    <a:lumMod val="50000"/>
                  </a:schemeClr>
                </a:solidFill>
              </a:rPr>
              <a:t>ORCID</a:t>
            </a:r>
            <a:r>
              <a:rPr lang="es-ES" sz="900" b="1" dirty="0">
                <a:solidFill>
                  <a:schemeClr val="accent4">
                    <a:lumMod val="50000"/>
                  </a:schemeClr>
                </a:solidFill>
              </a:rPr>
              <a:t>]</a:t>
            </a:r>
            <a:endParaRPr lang="es-ES" sz="900" b="1" baseline="30000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s-ES" sz="900" b="1" dirty="0" smtClean="0"/>
              <a:t>[Institución principal]</a:t>
            </a:r>
            <a:endParaRPr lang="es-ES" sz="9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843" y="1524000"/>
            <a:ext cx="3656957" cy="281615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just"/>
            <a:r>
              <a:rPr lang="es-ES_tradnl" sz="700" dirty="0" smtClean="0">
                <a:latin typeface="Arial" pitchFamily="34" charset="0"/>
                <a:cs typeface="Arial" pitchFamily="34" charset="0"/>
              </a:rPr>
              <a:t>[Letra Arial 7].</a:t>
            </a: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1305" y="4401741"/>
            <a:ext cx="3664495" cy="184665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MÉTODO</a:t>
            </a:r>
          </a:p>
          <a:p>
            <a:pPr algn="just"/>
            <a:r>
              <a:rPr lang="es-ES_tradnl" sz="700" dirty="0">
                <a:latin typeface="Arial" pitchFamily="34" charset="0"/>
                <a:cs typeface="Arial" pitchFamily="34" charset="0"/>
              </a:rPr>
              <a:t>[Letra Arial 7].</a:t>
            </a: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25106" y="1524000"/>
            <a:ext cx="2256694" cy="64786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RESULTADOS Y DISCUSIÓN</a:t>
            </a:r>
            <a:endParaRPr lang="es-ES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700" dirty="0">
                <a:latin typeface="Arial" pitchFamily="34" charset="0"/>
                <a:cs typeface="Arial" pitchFamily="34" charset="0"/>
              </a:rPr>
              <a:t>[Letra Arial 7</a:t>
            </a:r>
            <a:r>
              <a:rPr lang="es-ES_tradnl" sz="700" dirty="0" smtClean="0">
                <a:latin typeface="Arial" pitchFamily="34" charset="0"/>
                <a:cs typeface="Arial" pitchFamily="34" charset="0"/>
              </a:rPr>
              <a:t>].</a:t>
            </a: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7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38202" y="6248400"/>
            <a:ext cx="3657598" cy="173893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CONCLUSIONES</a:t>
            </a:r>
          </a:p>
          <a:p>
            <a:r>
              <a:rPr lang="es-ES_tradnl" sz="700" dirty="0">
                <a:latin typeface="Arial" pitchFamily="34" charset="0"/>
                <a:cs typeface="Arial" pitchFamily="34" charset="0"/>
              </a:rPr>
              <a:t>[Letra Arial 7].</a:t>
            </a: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38200" y="8014022"/>
            <a:ext cx="5943600" cy="10926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REFERENCIAS BIBLIOGRÁFICAS</a:t>
            </a:r>
          </a:p>
          <a:p>
            <a:r>
              <a:rPr lang="es-ES_tradnl" sz="700" dirty="0" smtClean="0">
                <a:latin typeface="Arial" pitchFamily="34" charset="0"/>
                <a:cs typeface="Arial" pitchFamily="34" charset="0"/>
              </a:rPr>
              <a:t>[Letra </a:t>
            </a:r>
            <a:r>
              <a:rPr lang="es-ES_tradnl" sz="700" dirty="0">
                <a:latin typeface="Arial" pitchFamily="34" charset="0"/>
                <a:cs typeface="Arial" pitchFamily="34" charset="0"/>
              </a:rPr>
              <a:t>Arial 7].</a:t>
            </a: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 smtClean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  <a:p>
            <a:endParaRPr lang="es-ES" sz="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770"/>
          <a:stretch/>
        </p:blipFill>
        <p:spPr>
          <a:xfrm>
            <a:off x="0" y="0"/>
            <a:ext cx="77018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46</Words>
  <Application>Microsoft Office PowerPoint</Application>
  <PresentationFormat>Presentación en pantalla (4:3)</PresentationFormat>
  <Paragraphs>118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[Título]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A. Díaz Rojas</dc:creator>
  <cp:lastModifiedBy>Pedro A. Díaz Rojas</cp:lastModifiedBy>
  <cp:revision>26</cp:revision>
  <dcterms:created xsi:type="dcterms:W3CDTF">2018-04-13T18:34:35Z</dcterms:created>
  <dcterms:modified xsi:type="dcterms:W3CDTF">2024-02-22T17:05:51Z</dcterms:modified>
</cp:coreProperties>
</file>